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98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3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0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1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0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6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2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5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4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0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22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4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8175282" cy="5669251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Міністерство </a:t>
            </a: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освіти і науки України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Херсонський державний університет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Факультет економіки та менеджменту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Кафедра </a:t>
            </a: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менеджменту і адміністрування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«</a:t>
            </a: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Корпоративне управління»</a:t>
            </a:r>
            <a:r>
              <a:rPr lang="ru-RU" sz="2700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Галузь знань </a:t>
            </a:r>
            <a:r>
              <a:rPr lang="uk-UA" sz="2700" u="sng" dirty="0">
                <a:solidFill>
                  <a:schemeClr val="accent6">
                    <a:lumMod val="75000"/>
                  </a:schemeClr>
                </a:solidFill>
              </a:rPr>
              <a:t>07 Управління та адміністрування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Спеціальність </a:t>
            </a:r>
            <a:r>
              <a:rPr lang="uk-UA" sz="2700" dirty="0" smtClean="0">
                <a:solidFill>
                  <a:schemeClr val="accent6">
                    <a:lumMod val="75000"/>
                  </a:schemeClr>
                </a:solidFill>
              </a:rPr>
              <a:t>073 «Менеджмент»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Ступінь вищої освіти </a:t>
            </a:r>
            <a:r>
              <a:rPr lang="uk-UA" sz="2700" u="sng" dirty="0" smtClean="0">
                <a:solidFill>
                  <a:schemeClr val="accent6">
                    <a:lumMod val="75000"/>
                  </a:schemeClr>
                </a:solidFill>
              </a:rPr>
              <a:t>магістр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ХЕРСОН</a:t>
            </a:r>
            <a:r>
              <a:rPr lang="ru-RU" sz="27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 навчальної дисципліни 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Корпоративне управління»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 принципи оперативного та стратегічного управління процесами, що здійснюються на підприємстві для досягнення усіма структурними підрозділами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корпоративних цілей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 прийняття управлінських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рішень.</a:t>
            </a:r>
            <a:endParaRPr lang="uk-UA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викладання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дисципліни є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  у студентів системи теоретичних знань, умінь і практичних навичок в галузі корпоративного управління,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ознайомлення з понятійним апаратом, тер­мінологією, використовуваною в сучасній практиці корпоративного управління,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інституційними та інформаційними інструментами забезпечення його функціонування на світових і вітчизняних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підприємствах.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endParaRPr lang="uk-UA" sz="11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uk-UA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Основними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завданнями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 дисципліни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Корпоративне управління»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використовувати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теоретичні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корпоративного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застосовувати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корпоративного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сучасних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умовах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основі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вітчизнян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досвід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становлення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застосовувати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механізм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функціонування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найвищого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акціонерним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товариством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збори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акціонерів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рада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директорів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спостережна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рада та 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контролюючі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комітети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організувати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порядок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виплати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дивідендів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ефективної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дивідендної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політики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1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"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здійснювати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уникнення та урегулювання корпоративних конфліктів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6632"/>
            <a:ext cx="8301608" cy="6741368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 ступеня вищої освіти бакалавр з навчальної дисципліни: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обирати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використовувати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концепції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методи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інструментарій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менеджменту, в тому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числі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у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відповідності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до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визначених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цілей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міжнародних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стандартів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</a:p>
          <a:p>
            <a:pPr algn="just">
              <a:spcAft>
                <a:spcPts val="0"/>
              </a:spcAft>
            </a:pPr>
            <a:r>
              <a:rPr lang="ru-RU" sz="1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встановлювати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цінності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бачення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місію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цілі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критерії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за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якими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організація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визначає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подальші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напрями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розвитку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розробляти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реалізовувати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відповідні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стратегії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плани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</a:p>
          <a:p>
            <a:pPr algn="just">
              <a:spcAft>
                <a:spcPts val="0"/>
              </a:spcAft>
            </a:pPr>
            <a:r>
              <a:rPr lang="ru-RU" sz="1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саморозвитку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навчання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впродовж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життя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1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ефективного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самоменеджменту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</a:p>
          <a:p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ефективного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використання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розвитку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ресурсів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організації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Програмні  результати навчання</a:t>
            </a:r>
            <a:r>
              <a:rPr lang="uk-UA" sz="1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Критично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осмислювати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вибирати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використовувати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необхідний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науковий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методичний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аналітичний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інструментарій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для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управління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непередбачуваних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умовах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algn="just"/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Ідентифікувати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проблеми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організації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обґрунтовувати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методи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їх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вирішення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algn="just"/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Організовувати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здійснювати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ефективні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комунікації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всередині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колективу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з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представниками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різних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професійних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груп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та в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міжнародному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контексті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algn="just"/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Демонструвати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лідерські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навички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вміння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працювати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у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команді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взаємодіяти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з людьми,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впливати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їх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поведінку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для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вирішення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професійних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задач.</a:t>
            </a:r>
          </a:p>
          <a:p>
            <a:pPr algn="just"/>
            <a:endParaRPr lang="ru-RU" sz="1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тем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8560" y="1690689"/>
            <a:ext cx="7886700" cy="435133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1. Теоретичні основи корпоративного управління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2. Формування корпоративної стратегії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3. Зовнішня сфера корпоративного управління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Корпоративні інститути та проблеми захисту прав власності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5. Учасники корпоративних відносин та органи корпоративного управління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6. Тактичне і стратегічне управління корпораціями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7. Управління корпоративними витратами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8. Звітність та контролювання в системі корпоративного управління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9. Оцінювання ефективності корпоративного менеджменту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10. Матеріально-технічні та фінансові потоки в корпораціях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РЕКОМЕНДОВАНА ЛІТЕРАТУРА: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8961" y="1000108"/>
            <a:ext cx="8686800" cy="5126055"/>
          </a:xfrm>
        </p:spPr>
        <p:txBody>
          <a:bodyPr>
            <a:normAutofit lnSpcReduction="10000"/>
          </a:bodyPr>
          <a:lstStyle/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Довгань Л. Управління корпораціями : Монографія/ Людмила Довгань, Валентина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Пастухова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Людмила Савчук,; М-во освіти і науки України, НТУУ "КПІ". -К.: Політехніка, 2004. -233 с.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Павленко Л. Корпоративні інформаційні системи : Навчальний посібник/ Лариса Павленко,; М-во освіти і науки України, ХНЕУ. -2-е вид., стереотип.. -Харків: ВД "ІНЖЕК", 2005. -257 с.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Румянцев С. Українська модель корпоративного управління: становлення та розвиток/ Сергій Румянцев,; Ред. В. П. Розумний, А. І.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Белиба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-К.: Знання , 2003. -149 с.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Татарчук М. Корпоративні інформаційні системи : Навчальний посібник/ Микола Татарчук,; Мін-во освіти і науки України, Київський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економ. ун-т. -К.: КНЕУ, 2005. -290 с.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Задихайло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Д.В.,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Кібенко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О.Р.,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Назарова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Г.В. Корпоративне управління: Нав­чальний посібник.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Харків: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Еспада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2003. - 688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Пересада А. А. Управління інвестиційним процесом. – К.: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Лібра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2002. – 472 с.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Штерн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Г.Ю. Корпоративне управління: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Навч.посібник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-Харків ХНАМГ,</a:t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2008.-273 с.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555</Words>
  <Application>Microsoft Office PowerPoint</Application>
  <PresentationFormat>Экран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Тема Office</vt:lpstr>
      <vt:lpstr>    Міністерство освіти і науки України Херсонський державний університет Факультет економіки та менеджменту Кафедра менеджменту і адміністрування  «Корпоративне управління»   Галузь знань 07 Управління та адміністрування Спеціальність 073 «Менеджмент» Ступінь вищої освіти магістр   ХЕРСОН   </vt:lpstr>
      <vt:lpstr>Презентация PowerPoint</vt:lpstr>
      <vt:lpstr>Презентация PowerPoint</vt:lpstr>
      <vt:lpstr>Перелік тем</vt:lpstr>
      <vt:lpstr>РЕКОМЕНДОВАНА ЛІТЕРАТУРА: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IPOSLENOVO</cp:lastModifiedBy>
  <cp:revision>21</cp:revision>
  <dcterms:created xsi:type="dcterms:W3CDTF">2020-05-28T12:18:49Z</dcterms:created>
  <dcterms:modified xsi:type="dcterms:W3CDTF">2020-06-09T16:28:19Z</dcterms:modified>
</cp:coreProperties>
</file>